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8" r:id="rId3"/>
    <p:sldId id="259" r:id="rId4"/>
    <p:sldId id="285" r:id="rId5"/>
    <p:sldId id="260" r:id="rId6"/>
    <p:sldId id="286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82" r:id="rId16"/>
    <p:sldId id="269" r:id="rId17"/>
    <p:sldId id="279" r:id="rId18"/>
    <p:sldId id="270" r:id="rId19"/>
    <p:sldId id="283" r:id="rId20"/>
    <p:sldId id="280" r:id="rId21"/>
    <p:sldId id="272" r:id="rId22"/>
    <p:sldId id="274" r:id="rId23"/>
    <p:sldId id="275" r:id="rId24"/>
    <p:sldId id="276" r:id="rId25"/>
    <p:sldId id="277" r:id="rId26"/>
    <p:sldId id="278" r:id="rId27"/>
    <p:sldId id="281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EE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6" autoAdjust="0"/>
  </p:normalViewPr>
  <p:slideViewPr>
    <p:cSldViewPr>
      <p:cViewPr varScale="1">
        <p:scale>
          <a:sx n="74" d="100"/>
          <a:sy n="7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AEC55-4742-453C-B10C-9C98B172C9A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1379-42B7-4334-951B-DCDA53B59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1379-42B7-4334-951B-DCDA53B596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1379-42B7-4334-951B-DCDA53B596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1379-42B7-4334-951B-DCDA53B5968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7C915E-8DC3-44C1-867D-780B7AD4D796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A97604-1FF2-4694-B1F5-5318E296A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>
                <a:solidFill>
                  <a:srgbClr val="002060"/>
                </a:solidFill>
              </a:rPr>
              <a:t>Все свои помыслы и представления о высшей красоте, любви и добре связывали наши предки с образом храма – </a:t>
            </a:r>
            <a:r>
              <a:rPr lang="ru-RU" smtClean="0">
                <a:solidFill>
                  <a:srgbClr val="002060"/>
                </a:solidFill>
              </a:rPr>
              <a:t>воплощением </a:t>
            </a:r>
            <a:r>
              <a:rPr lang="ru-RU">
                <a:solidFill>
                  <a:srgbClr val="002060"/>
                </a:solidFill>
              </a:rPr>
              <a:t>Царства Божия на Земле.</a:t>
            </a:r>
          </a:p>
          <a:p>
            <a:r>
              <a:rPr lang="ru-RU">
                <a:solidFill>
                  <a:srgbClr val="002060"/>
                </a:solidFill>
              </a:rPr>
              <a:t>Л.А. Рапацкая</a:t>
            </a:r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Храмовая архитектура </a:t>
            </a:r>
            <a:br>
              <a:rPr lang="ru-RU" smtClean="0"/>
            </a:br>
            <a:r>
              <a:rPr lang="ru-RU" smtClean="0"/>
              <a:t>Знаменитые храмы России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Downloads\x_a2c65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753100" cy="431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Подворье Трифонов-Печенгского монастыря</a:t>
            </a:r>
            <a:endParaRPr lang="ru-RU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User\Мои документы\Downloads\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21151"/>
            <a:ext cx="4716016" cy="313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Крестово-купольный тип</a:t>
            </a:r>
            <a:endParaRPr lang="ru-RU"/>
          </a:p>
        </p:txBody>
      </p:sp>
      <p:pic>
        <p:nvPicPr>
          <p:cNvPr id="6146" name="Picture 2" descr="C:\Documents and Settings\User\Мои документы\Downloads\Новая папка\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16624" cy="4345943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Downloads\Новая папка\0_24cf5_3e0d182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906344" cy="51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User\Мои документы\Downloads\04jun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61" y="188640"/>
            <a:ext cx="2968575" cy="296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6848" y="188640"/>
            <a:ext cx="2963636" cy="296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94" y="188641"/>
            <a:ext cx="2999268" cy="295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2923608" cy="292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3020" y="3645024"/>
            <a:ext cx="2950980" cy="292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2927" y="3645024"/>
            <a:ext cx="2986459" cy="292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140968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1.</a:t>
            </a:r>
            <a:endParaRPr lang="en-US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14096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2.</a:t>
            </a:r>
            <a:endParaRPr lang="en-US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140968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3</a:t>
            </a:r>
            <a:r>
              <a:rPr lang="ru-RU" smtClean="0"/>
              <a:t>.</a:t>
            </a:r>
            <a:endParaRPr lang="en-US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88668"/>
            <a:ext cx="68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4</a:t>
            </a:r>
            <a:r>
              <a:rPr lang="ru-RU" smtClean="0"/>
              <a:t>.</a:t>
            </a:r>
            <a:endParaRPr lang="en-US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5</a:t>
            </a:r>
            <a:r>
              <a:rPr lang="ru-RU" smtClean="0"/>
              <a:t>.</a:t>
            </a:r>
            <a:endParaRPr lang="en-US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6525344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6</a:t>
            </a:r>
            <a:r>
              <a:rPr lang="ru-RU" smtClean="0"/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28600"/>
            <a:ext cx="8496944" cy="968152"/>
          </a:xfrm>
        </p:spPr>
        <p:txBody>
          <a:bodyPr>
            <a:normAutofit/>
          </a:bodyPr>
          <a:lstStyle/>
          <a:p>
            <a:r>
              <a:rPr lang="ru-RU" smtClean="0"/>
              <a:t>Количество </a:t>
            </a:r>
            <a:r>
              <a:rPr lang="ru-RU" smtClean="0"/>
              <a:t>глав (куполов)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1527175"/>
            <a:ext cx="8352928" cy="4572000"/>
          </a:xfrm>
        </p:spPr>
        <p:txBody>
          <a:bodyPr>
            <a:normAutofit/>
          </a:bodyPr>
          <a:lstStyle/>
          <a:p>
            <a:r>
              <a:rPr lang="en-US" smtClean="0"/>
              <a:t>1 </a:t>
            </a:r>
            <a:r>
              <a:rPr lang="ru-RU" smtClean="0"/>
              <a:t>глава символизирует единство Бога;</a:t>
            </a:r>
          </a:p>
          <a:p>
            <a:r>
              <a:rPr lang="ru-RU" smtClean="0"/>
              <a:t>2 главы – двойная природа Иисуса Христа (Божественная и Человеческая);</a:t>
            </a:r>
          </a:p>
          <a:p>
            <a:r>
              <a:rPr lang="ru-RU" smtClean="0"/>
              <a:t>3 главы символизируют Святую Троицу;</a:t>
            </a:r>
          </a:p>
          <a:p>
            <a:r>
              <a:rPr lang="ru-RU" smtClean="0"/>
              <a:t>5 глав - Христос и четыре апостола-евангелиста;</a:t>
            </a:r>
          </a:p>
          <a:p>
            <a:r>
              <a:rPr lang="ru-RU" smtClean="0"/>
              <a:t>7 глав - семь священных таинств Церкви; </a:t>
            </a:r>
          </a:p>
          <a:p>
            <a:r>
              <a:rPr lang="ru-RU" smtClean="0"/>
              <a:t>9 глав - число ангельских чинов; </a:t>
            </a:r>
          </a:p>
          <a:p>
            <a:r>
              <a:rPr lang="ru-RU" smtClean="0"/>
              <a:t>13 глав - Христос и двенадцать апостолов.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Downloads\Chram_Pokrowa_Ner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16350" cy="569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Documents and Settings\User\Мои документы\Downloads\400px-Kishi_churc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810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630932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Покрова на Нерли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6309320"/>
            <a:ext cx="386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Преображения Господня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User\Мои документы\Downloads\19_cerk_preobr_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248472" cy="6372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rgbClr val="002060"/>
                </a:solidFill>
              </a:rPr>
              <a:t>Кижи - остров на Онежском озере в Карелии, на котором расположен архитектурный ансамбль Кижского погоста, состоящий из двух церквей и колокольни XVIII—XIX веков.</a:t>
            </a: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Церковь Преображения Господня </a:t>
            </a:r>
            <a:r>
              <a:rPr lang="ru-RU" smtClean="0">
                <a:solidFill>
                  <a:srgbClr val="002060"/>
                </a:solidFill>
              </a:rPr>
              <a:t>имеет </a:t>
            </a:r>
            <a:r>
              <a:rPr lang="ru-RU" smtClean="0">
                <a:solidFill>
                  <a:srgbClr val="002060"/>
                </a:solidFill>
              </a:rPr>
              <a:t>22 главы, а общее количество глав – 33 (число лет земной жизни Иисуса Христа).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923928" cy="43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\Мои документы\Downloads\31-privych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1124744"/>
            <a:ext cx="2880320" cy="43204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6104"/>
          </a:xfrm>
        </p:spPr>
        <p:txBody>
          <a:bodyPr>
            <a:normAutofit/>
          </a:bodyPr>
          <a:lstStyle/>
          <a:p>
            <a:pPr algn="l"/>
            <a:r>
              <a:rPr lang="ru-RU" sz="2400" smtClean="0">
                <a:solidFill>
                  <a:schemeClr val="tx1"/>
                </a:solidFill>
              </a:rPr>
              <a:t>     Шлемовидный купол                              Луковичный купол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User\Мои документы\Downloads\Новая папка\d3ZoofkeHUEpUR6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3491880" cy="433774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dm_do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60648"/>
            <a:ext cx="4104456" cy="622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Цвета куполов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Мои документы\Downloads\06714_20070530_16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432591" cy="590465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139505" cy="58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796136" y="6309320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Шатровый тип</a:t>
            </a: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6309320"/>
            <a:ext cx="298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Крестово-купольный тип</a:t>
            </a:r>
          </a:p>
        </p:txBody>
      </p:sp>
      <p:sp>
        <p:nvSpPr>
          <p:cNvPr id="17" name="Стрелка вправо 16">
            <a:hlinkClick r:id="rId4" action="ppaction://hlinksldjump"/>
          </p:cNvPr>
          <p:cNvSpPr/>
          <p:nvPr/>
        </p:nvSpPr>
        <p:spPr>
          <a:xfrm>
            <a:off x="8532440" y="6381328"/>
            <a:ext cx="3654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280920" cy="936104"/>
          </a:xfrm>
        </p:spPr>
        <p:txBody>
          <a:bodyPr>
            <a:normAutofit/>
          </a:bodyPr>
          <a:lstStyle/>
          <a:p>
            <a:r>
              <a:rPr lang="ru-RU" smtClean="0"/>
              <a:t>Церковь Покрова на Нерли</a:t>
            </a:r>
            <a:endParaRPr lang="ru-RU"/>
          </a:p>
        </p:txBody>
      </p:sp>
      <p:pic>
        <p:nvPicPr>
          <p:cNvPr id="11267" name="Picture 3" descr="C:\Documents and Settings\User\Мои документы\Downloads\800px-Church_of_the_Protection_of_the_Theotokos_on_the_Nerl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44816" cy="4781781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316416" y="6381328"/>
            <a:ext cx="432048" cy="321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371941364_ceb6ac236e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880320" cy="3903680"/>
          </a:xfrm>
          <a:scene3d>
            <a:camera prst="orthographicFront"/>
            <a:lightRig rig="brightRoom" dir="t"/>
          </a:scene3d>
          <a:sp3d>
            <a:bevelT prst="slope"/>
          </a:sp3d>
        </p:spPr>
      </p:pic>
      <p:pic>
        <p:nvPicPr>
          <p:cNvPr id="7" name="Содержимое 6" descr="0a16a2850f632664e484635bacfb271e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207956" cy="3888432"/>
          </a:xfrm>
          <a:scene3d>
            <a:camera prst="orthographicFront"/>
            <a:lightRig rig="brightRoom" dir="t"/>
          </a:scene3d>
          <a:sp3d contourW="12700">
            <a:bevelT prst="angle"/>
            <a:contourClr>
              <a:schemeClr val="bg1"/>
            </a:contourClr>
          </a:sp3d>
        </p:spPr>
      </p:pic>
      <p:pic>
        <p:nvPicPr>
          <p:cNvPr id="2051" name="Picture 3" descr="C:\Documents and Settings\User\Рабочий стол\29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420888"/>
            <a:ext cx="4032447" cy="3883577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Успенская церковь в Варзуге</a:t>
            </a:r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5926832" cy="44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Формы православных храмов</a:t>
            </a:r>
            <a:endParaRPr lang="ru-RU"/>
          </a:p>
        </p:txBody>
      </p:sp>
      <p:pic>
        <p:nvPicPr>
          <p:cNvPr id="2050" name="Picture 2" descr="C:\Documents and Settings\User\Мои документы\Downloads\img4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88301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50912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Форма восьмиугольника символизирует Вифлеемскую звезду.</a:t>
            </a:r>
          </a:p>
          <a:p>
            <a:r>
              <a:rPr lang="ru-RU" smtClean="0"/>
              <a:t>Форма корабля означает, что храм является «ковчегом» спасения для верующих людей.</a:t>
            </a:r>
          </a:p>
          <a:p>
            <a:r>
              <a:rPr lang="ru-RU" smtClean="0"/>
              <a:t>Форма креста – основание спасения людей.</a:t>
            </a:r>
          </a:p>
          <a:p>
            <a:r>
              <a:rPr lang="ru-RU" smtClean="0"/>
              <a:t>Форма круга – символ вечности Церкви.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Мои документы\Downloads\2208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936437" cy="590465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Мои документы\Downloads\Новая папка\x_bfc60c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7"/>
            <a:ext cx="3888432" cy="586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251520" y="914400"/>
            <a:ext cx="2491680" cy="1002432"/>
          </a:xfrm>
        </p:spPr>
        <p:txBody>
          <a:bodyPr/>
          <a:lstStyle/>
          <a:p>
            <a:r>
              <a:rPr lang="ru-RU" smtClean="0"/>
              <a:t>Храм Василия Блаженного</a:t>
            </a:r>
            <a:endParaRPr lang="ru-RU"/>
          </a:p>
        </p:txBody>
      </p:sp>
      <p:sp>
        <p:nvSpPr>
          <p:cNvPr id="29" name="Текст 28"/>
          <p:cNvSpPr>
            <a:spLocks noGrp="1"/>
          </p:cNvSpPr>
          <p:nvPr>
            <p:ph type="body" idx="2"/>
          </p:nvPr>
        </p:nvSpPr>
        <p:spPr>
          <a:xfrm>
            <a:off x="251520" y="2132856"/>
            <a:ext cx="2664296" cy="399330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" name="Содержимое 29" descr="2643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16471" y="685800"/>
            <a:ext cx="3654258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244378" cy="495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384376" cy="49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83569" y="580526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Собор Василия Блаженного в Москве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805264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Храм Воскресения Христова (Спас на крови) в Санкт-Петербурге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914400"/>
            <a:ext cx="2563688" cy="1434480"/>
          </a:xfrm>
        </p:spPr>
        <p:txBody>
          <a:bodyPr/>
          <a:lstStyle/>
          <a:p>
            <a:r>
              <a:rPr lang="ru-RU" smtClean="0"/>
              <a:t>Храм Воскре-сения Христо-ва (Спас на крови)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79512" y="2492896"/>
            <a:ext cx="2664296" cy="3633267"/>
          </a:xfrm>
        </p:spPr>
        <p:txBody>
          <a:bodyPr/>
          <a:lstStyle/>
          <a:p>
            <a:r>
              <a:rPr lang="ru-RU" smtClean="0"/>
              <a:t>Мемориальный храм</a:t>
            </a:r>
          </a:p>
          <a:p>
            <a:r>
              <a:rPr lang="ru-RU" smtClean="0"/>
              <a:t>На этом месте  1 марта 1881 года  был смертель-но ранен Александр </a:t>
            </a:r>
            <a:r>
              <a:rPr lang="en-US" smtClean="0"/>
              <a:t>II</a:t>
            </a:r>
            <a:endParaRPr lang="ru-RU" smtClean="0"/>
          </a:p>
          <a:p>
            <a:r>
              <a:rPr lang="ru-RU" smtClean="0"/>
              <a:t>Возведён по указу Александра </a:t>
            </a:r>
            <a:r>
              <a:rPr lang="en-US" smtClean="0"/>
              <a:t>III </a:t>
            </a:r>
            <a:r>
              <a:rPr lang="ru-RU" smtClean="0"/>
              <a:t>архитек-тором Альфредом Парланда</a:t>
            </a:r>
          </a:p>
          <a:p>
            <a:r>
              <a:rPr lang="ru-RU" smtClean="0"/>
              <a:t>Строительство длилось 24 года с 1883 по 1907 гг.</a:t>
            </a:r>
            <a:endParaRPr lang="ru-RU"/>
          </a:p>
        </p:txBody>
      </p:sp>
      <p:pic>
        <p:nvPicPr>
          <p:cNvPr id="4098" name="Picture 2" descr="C:\Documents and Settings\User\Мои документы\Downloads\08295de85295b3e9c902138d9b143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3" cy="3594700"/>
          </a:xfrm>
          <a:prstGeom prst="rect">
            <a:avLst/>
          </a:prstGeom>
          <a:noFill/>
        </p:spPr>
      </p:pic>
      <p:pic>
        <p:nvPicPr>
          <p:cNvPr id="4102" name="Picture 6" descr="C:\Documents and Settings\User\Мои документы\Downloads\gallery_1282_2_52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7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0" y="620688"/>
            <a:ext cx="4392488" cy="576064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tx1"/>
                </a:solidFill>
              </a:rPr>
              <a:t>Кафедральный Соборный храм Христа Спасителя в Москве —  расположен недалеко от Кремля на левом берегу Москвы-реки. Оригинал храма был воздвигнут в благодарность Богу за спасение России от наполеоновского нашествия. Строительство продолжалось почти 44 года: храм был заложен 23 сентября 1839 года, освящён — 26 мая 1883 года.  5 декабря 1931 года здание храма было разрушено. Воссоздан Зурабом Церетели в 1990-х годах. </a:t>
            </a:r>
          </a:p>
          <a:p>
            <a:r>
              <a:rPr lang="ru-RU" smtClean="0">
                <a:solidFill>
                  <a:schemeClr val="tx1"/>
                </a:solidFill>
              </a:rPr>
              <a:t>На стенах храма были начертаны имена офицеров Русской армии, павших в войне 1812 года и иных по времени близких военных походах.</a:t>
            </a:r>
          </a:p>
          <a:p>
            <a:r>
              <a:rPr lang="ru-RU" smtClean="0">
                <a:solidFill>
                  <a:schemeClr val="tx1"/>
                </a:solidFill>
              </a:rPr>
              <a:t>Проект архитектора Константина Тона.</a:t>
            </a:r>
          </a:p>
          <a:p>
            <a:r>
              <a:rPr lang="ru-RU" smtClean="0">
                <a:solidFill>
                  <a:schemeClr val="tx1"/>
                </a:solidFill>
              </a:rPr>
              <a:t>Крупнейший храм в Русской Церкви. 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C:\Documents and Settings\User\Мои документы\Downloads\449px-Russia-Moscow-Cathedral_of_Christ_the_Saviour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2048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Домашнее задание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Описать любой Мурманский храм по следующему плану:</a:t>
            </a:r>
          </a:p>
          <a:p>
            <a:r>
              <a:rPr lang="ru-RU" smtClean="0"/>
              <a:t>Кому посвящён храм?</a:t>
            </a:r>
          </a:p>
          <a:p>
            <a:r>
              <a:rPr lang="ru-RU" smtClean="0"/>
              <a:t>Из какого материала построен?</a:t>
            </a:r>
          </a:p>
          <a:p>
            <a:r>
              <a:rPr lang="ru-RU" smtClean="0"/>
              <a:t>Какую форму имеет?</a:t>
            </a:r>
          </a:p>
          <a:p>
            <a:r>
              <a:rPr lang="ru-RU" smtClean="0"/>
              <a:t>Количество куполов на храме, их форма.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User\Мои документы\Downloads\x_434c35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899360" cy="280831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pic>
        <p:nvPicPr>
          <p:cNvPr id="1043" name="Picture 19" descr="C:\Documents and Settings\User\Рабочий стол\4d6fba3e89fb6fca96201abc8cc948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896" y="188640"/>
            <a:ext cx="4517019" cy="648072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pic>
        <p:nvPicPr>
          <p:cNvPr id="1026" name="Picture 2" descr="C:\Documents and Settings\User\Мои документы\Downloads\1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5197621" cy="345638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Downloads\0_1d76d_335cc31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657975" cy="46291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827584" y="5085184"/>
            <a:ext cx="7632849" cy="1296541"/>
          </a:xfrm>
        </p:spPr>
        <p:txBody>
          <a:bodyPr>
            <a:normAutofit/>
          </a:bodyPr>
          <a:lstStyle/>
          <a:p>
            <a:pPr algn="just"/>
            <a:r>
              <a:rPr lang="ru-RU" sz="1800" smtClean="0">
                <a:latin typeface="Constantia" pitchFamily="18" charset="0"/>
              </a:rPr>
              <a:t>Собор – главный храм города или монастыря, где совершает богослужение высшее духовное лицо (патриарх, архиепископ и др.)</a:t>
            </a:r>
          </a:p>
          <a:p>
            <a:pPr algn="just"/>
            <a:r>
              <a:rPr lang="ru-RU" sz="1800" smtClean="0">
                <a:latin typeface="Constantia" pitchFamily="18" charset="0"/>
              </a:rPr>
              <a:t>Часовни – небольшая храмовая постройка без помещения для алтаря.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 descr="C:\Documents and Settings\User\Мои документы\Downloads\800px-Варзу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Крещение Руси</a:t>
            </a:r>
            <a:endParaRPr lang="ru-RU"/>
          </a:p>
        </p:txBody>
      </p:sp>
      <p:pic>
        <p:nvPicPr>
          <p:cNvPr id="15364" name="Picture 4" descr="C:\Documents and Settings\User\Мои документы\Downloads\fotor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781391" cy="293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C:\Documents and Settings\User\Мои документы\Downloads\190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14332"/>
            <a:ext cx="4176464" cy="267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3" name="Picture 13" descr="C:\Documents and Settings\User\Мои документы\Downloads\x_56fa895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052737"/>
            <a:ext cx="3744416" cy="562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Мои документы\Downloads\Hagia_sofia_miniaturk_0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36704" cy="968152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Софийский собор в Константинополе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758952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Софийский собор в Новгороде (1045 -1052)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7410" name="Picture 2" descr="C:\Documents and Settings\User\Мои документы\Downloads\390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768752" cy="507656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Софийский собор в Киеве (1037-1043)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Мои документы\Downloads\0_195ea_13aada6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136904" cy="5515129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User\Мои документы\Downloads\Новая папка\91503.jpe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1475656" y="980728"/>
            <a:ext cx="6048672" cy="569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Мои документы\Downloads\2113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258165" cy="638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User\Мои документы\Downloads\6_zwet_n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4532168" cy="301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Мои документы\Downloads\Новая папка\x_3112e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996952"/>
            <a:ext cx="45586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465</Words>
  <Application>Microsoft Office PowerPoint</Application>
  <PresentationFormat>Экран (4:3)</PresentationFormat>
  <Paragraphs>61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Храмовая архитектура  Знаменитые храмы России</vt:lpstr>
      <vt:lpstr>Слайд 2</vt:lpstr>
      <vt:lpstr>Слайд 3</vt:lpstr>
      <vt:lpstr>Слайд 4</vt:lpstr>
      <vt:lpstr>Крещение Руси</vt:lpstr>
      <vt:lpstr>Софийский собор в Константинополе</vt:lpstr>
      <vt:lpstr>Софийский собор в Новгороде (1045 -1052)</vt:lpstr>
      <vt:lpstr>Софийский собор в Киеве (1037-1043)</vt:lpstr>
      <vt:lpstr>Слайд 9</vt:lpstr>
      <vt:lpstr>Подворье Трифонов-Печенгского монастыря</vt:lpstr>
      <vt:lpstr>Крестово-купольный тип</vt:lpstr>
      <vt:lpstr>Слайд 12</vt:lpstr>
      <vt:lpstr>Количество глав (куполов)</vt:lpstr>
      <vt:lpstr>Слайд 14</vt:lpstr>
      <vt:lpstr>Слайд 15</vt:lpstr>
      <vt:lpstr>     Шлемовидный купол                              Луковичный купол</vt:lpstr>
      <vt:lpstr>Цвета куполов</vt:lpstr>
      <vt:lpstr>Слайд 18</vt:lpstr>
      <vt:lpstr>Церковь Покрова на Нерли</vt:lpstr>
      <vt:lpstr>Успенская церковь в Варзуге</vt:lpstr>
      <vt:lpstr>Формы православных храмов</vt:lpstr>
      <vt:lpstr>Слайд 22</vt:lpstr>
      <vt:lpstr>Слайд 23</vt:lpstr>
      <vt:lpstr>Храм Василия Блаженного</vt:lpstr>
      <vt:lpstr>Слайд 25</vt:lpstr>
      <vt:lpstr>Храм Воскре-сения Христо-ва (Спас на крови)</vt:lpstr>
      <vt:lpstr>Слайд 27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Храмовая архитектура  Знаменитые храмы России</dc:title>
  <dc:creator>Kiv</dc:creator>
  <cp:lastModifiedBy>Kiv</cp:lastModifiedBy>
  <cp:revision>108</cp:revision>
  <dcterms:created xsi:type="dcterms:W3CDTF">2010-11-11T18:03:10Z</dcterms:created>
  <dcterms:modified xsi:type="dcterms:W3CDTF">2010-11-15T20:33:21Z</dcterms:modified>
</cp:coreProperties>
</file>